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2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0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2E1E7-96B7-46E5-A2C0-1EA314EF570B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674B-4616-4978-A073-21E1458D5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30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2E1E7-96B7-46E5-A2C0-1EA314EF570B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674B-4616-4978-A073-21E1458D5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052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2E1E7-96B7-46E5-A2C0-1EA314EF570B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674B-4616-4978-A073-21E1458D5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84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2E1E7-96B7-46E5-A2C0-1EA314EF570B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674B-4616-4978-A073-21E1458D5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2E1E7-96B7-46E5-A2C0-1EA314EF570B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674B-4616-4978-A073-21E1458D5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1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2E1E7-96B7-46E5-A2C0-1EA314EF570B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674B-4616-4978-A073-21E1458D5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99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2E1E7-96B7-46E5-A2C0-1EA314EF570B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674B-4616-4978-A073-21E1458D5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8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2E1E7-96B7-46E5-A2C0-1EA314EF570B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674B-4616-4978-A073-21E1458D5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14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2E1E7-96B7-46E5-A2C0-1EA314EF570B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674B-4616-4978-A073-21E1458D5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9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2E1E7-96B7-46E5-A2C0-1EA314EF570B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674B-4616-4978-A073-21E1458D5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469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2E1E7-96B7-46E5-A2C0-1EA314EF570B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674B-4616-4978-A073-21E1458D5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676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2E1E7-96B7-46E5-A2C0-1EA314EF570B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D674B-4616-4978-A073-21E1458D5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5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9323" y="1877068"/>
            <a:ext cx="6096528" cy="8900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8574" y="3100788"/>
            <a:ext cx="2222222" cy="222222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662274" y="434175"/>
            <a:ext cx="463062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Expert Infantryman Badge</a:t>
            </a:r>
          </a:p>
          <a:p>
            <a:pPr algn="ctr"/>
            <a:r>
              <a:rPr lang="en-US" sz="3200" b="1" dirty="0" smtClean="0"/>
              <a:t>Date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072282" y="5467667"/>
            <a:ext cx="106384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is just an example. Units can personalize their CONOP with pictures, graphs or any other designs that </a:t>
            </a:r>
          </a:p>
          <a:p>
            <a:r>
              <a:rPr lang="en-US" dirty="0" smtClean="0"/>
              <a:t>they want to use. View the CONOP examples on the website. This example will help keep everything in line and </a:t>
            </a:r>
          </a:p>
          <a:p>
            <a:r>
              <a:rPr lang="en-US" dirty="0" smtClean="0"/>
              <a:t>ensure units hit all the high points that the EIB Test Manager will be looking for.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089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1637" y="607780"/>
            <a:ext cx="3743268" cy="64013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0" y="31058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dirty="0" smtClean="0">
                <a:solidFill>
                  <a:prstClr val="black"/>
                </a:solidFill>
              </a:rPr>
              <a:t>Schedule that is used for EIB </a:t>
            </a:r>
            <a:r>
              <a:rPr lang="en-US" dirty="0">
                <a:solidFill>
                  <a:prstClr val="black"/>
                </a:solidFill>
              </a:rPr>
              <a:t>Training and Testing</a:t>
            </a:r>
            <a:r>
              <a:rPr lang="en-US" dirty="0" smtClean="0">
                <a:solidFill>
                  <a:prstClr val="black"/>
                </a:solidFill>
              </a:rPr>
              <a:t>. This can be done using one page for Training and one for Testing or combined. EIB Test Manager validation Timeline. 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014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04932" y="598636"/>
            <a:ext cx="3592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Expert Infantryman Badge 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561770" y="2359911"/>
            <a:ext cx="47316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pertinent information pertaining to the </a:t>
            </a:r>
          </a:p>
          <a:p>
            <a:r>
              <a:rPr lang="en-US" dirty="0" smtClean="0"/>
              <a:t>overall concept of the EIB Training and Testing. </a:t>
            </a:r>
          </a:p>
          <a:p>
            <a:r>
              <a:rPr lang="en-US" dirty="0" smtClean="0"/>
              <a:t>Sit set up concept or overlay. Approved task </a:t>
            </a:r>
          </a:p>
          <a:p>
            <a:r>
              <a:rPr lang="en-US" dirty="0" smtClean="0"/>
              <a:t>that will be conducted during Individual Testing. </a:t>
            </a:r>
          </a:p>
        </p:txBody>
      </p:sp>
    </p:spTree>
    <p:extLst>
      <p:ext uri="{BB962C8B-B14F-4D97-AF65-F5344CB8AC3E}">
        <p14:creationId xmlns:p14="http://schemas.microsoft.com/office/powerpoint/2010/main" val="3689262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0" y="310583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dirty="0" smtClean="0">
                <a:solidFill>
                  <a:prstClr val="black"/>
                </a:solidFill>
              </a:rPr>
              <a:t>EIB Physical Fitness Assessment Concept and any pertinent lay-outs for the different events. Routes should be identified with coordinating instructions. Identify resources, personnel, supplies and timeline.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97702" y="572322"/>
            <a:ext cx="35234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Expert Infantryman Badge</a:t>
            </a:r>
          </a:p>
          <a:p>
            <a:pPr algn="ctr"/>
            <a:r>
              <a:rPr lang="en-US" sz="2400" b="1" dirty="0" smtClean="0"/>
              <a:t>Day 1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75835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0" y="31058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dirty="0" smtClean="0">
                <a:solidFill>
                  <a:prstClr val="black"/>
                </a:solidFill>
              </a:rPr>
              <a:t>EIB Day/Night Land Navigation Concept </a:t>
            </a:r>
            <a:r>
              <a:rPr lang="en-US" dirty="0">
                <a:solidFill>
                  <a:prstClr val="black"/>
                </a:solidFill>
              </a:rPr>
              <a:t>and any pertinent lay-outs for </a:t>
            </a:r>
            <a:r>
              <a:rPr lang="en-US" dirty="0" smtClean="0">
                <a:solidFill>
                  <a:prstClr val="black"/>
                </a:solidFill>
              </a:rPr>
              <a:t>the two </a:t>
            </a:r>
            <a:r>
              <a:rPr lang="en-US" dirty="0">
                <a:solidFill>
                  <a:prstClr val="black"/>
                </a:solidFill>
              </a:rPr>
              <a:t>events. </a:t>
            </a:r>
            <a:r>
              <a:rPr lang="en-US" dirty="0" smtClean="0">
                <a:solidFill>
                  <a:prstClr val="black"/>
                </a:solidFill>
              </a:rPr>
              <a:t>Training/Testing site overlay. </a:t>
            </a:r>
            <a:r>
              <a:rPr lang="en-US" dirty="0">
                <a:solidFill>
                  <a:prstClr val="black"/>
                </a:solidFill>
              </a:rPr>
              <a:t>Identify resources, </a:t>
            </a:r>
            <a:r>
              <a:rPr lang="en-US" dirty="0" smtClean="0">
                <a:solidFill>
                  <a:prstClr val="black"/>
                </a:solidFill>
              </a:rPr>
              <a:t>personnel, supplies </a:t>
            </a:r>
            <a:r>
              <a:rPr lang="en-US" dirty="0">
                <a:solidFill>
                  <a:prstClr val="black"/>
                </a:solidFill>
              </a:rPr>
              <a:t>and timeline.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04599" y="62398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Expert Infantryman Badge</a:t>
            </a:r>
          </a:p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Day 1</a:t>
            </a:r>
            <a:endParaRPr lang="en-US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687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0" y="310583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EIB </a:t>
            </a:r>
            <a:r>
              <a:rPr lang="en-US" dirty="0" smtClean="0">
                <a:solidFill>
                  <a:prstClr val="black"/>
                </a:solidFill>
              </a:rPr>
              <a:t>Individual Testing Concept </a:t>
            </a:r>
            <a:r>
              <a:rPr lang="en-US" dirty="0">
                <a:solidFill>
                  <a:prstClr val="black"/>
                </a:solidFill>
              </a:rPr>
              <a:t>and any pertinent </a:t>
            </a:r>
            <a:r>
              <a:rPr lang="en-US" dirty="0" smtClean="0">
                <a:solidFill>
                  <a:prstClr val="black"/>
                </a:solidFill>
              </a:rPr>
              <a:t>lay-outs. Training/Testing </a:t>
            </a:r>
            <a:r>
              <a:rPr lang="en-US" dirty="0">
                <a:solidFill>
                  <a:prstClr val="black"/>
                </a:solidFill>
              </a:rPr>
              <a:t>site overlay</a:t>
            </a:r>
            <a:r>
              <a:rPr lang="en-US" dirty="0" smtClean="0">
                <a:solidFill>
                  <a:prstClr val="black"/>
                </a:solidFill>
              </a:rPr>
              <a:t>. Three additional slides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s</a:t>
            </a:r>
            <a:r>
              <a:rPr lang="en-US" dirty="0" smtClean="0">
                <a:solidFill>
                  <a:prstClr val="black"/>
                </a:solidFill>
              </a:rPr>
              <a:t>howing the lay-outs, task being conducted, and any coordinating instructions (equipment, personnel, supplies, ammo, weapons, etc.). Time lines should be placed on each slide.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70984" y="934135"/>
            <a:ext cx="35234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Expert Infantryman Badge</a:t>
            </a:r>
          </a:p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Day </a:t>
            </a:r>
            <a:r>
              <a:rPr lang="en-US" sz="2400" b="1" dirty="0" smtClean="0">
                <a:solidFill>
                  <a:prstClr val="black"/>
                </a:solidFill>
              </a:rPr>
              <a:t>2-4</a:t>
            </a:r>
            <a:endParaRPr lang="en-US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931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1229" y="536771"/>
            <a:ext cx="3743268" cy="64013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0" y="3105835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EIB </a:t>
            </a:r>
            <a:r>
              <a:rPr lang="en-US" dirty="0" smtClean="0">
                <a:solidFill>
                  <a:prstClr val="black"/>
                </a:solidFill>
              </a:rPr>
              <a:t>12 Mile Road March and Final Event Concept </a:t>
            </a:r>
            <a:r>
              <a:rPr lang="en-US" dirty="0">
                <a:solidFill>
                  <a:prstClr val="black"/>
                </a:solidFill>
              </a:rPr>
              <a:t>and any pertinent lay-outs for the two events. </a:t>
            </a:r>
            <a:r>
              <a:rPr lang="en-US" dirty="0" smtClean="0">
                <a:solidFill>
                  <a:prstClr val="black"/>
                </a:solidFill>
              </a:rPr>
              <a:t>Training/Testing </a:t>
            </a:r>
            <a:r>
              <a:rPr lang="en-US" dirty="0">
                <a:solidFill>
                  <a:prstClr val="black"/>
                </a:solidFill>
              </a:rPr>
              <a:t>site overlay</a:t>
            </a:r>
            <a:r>
              <a:rPr lang="en-US" dirty="0" smtClean="0">
                <a:solidFill>
                  <a:prstClr val="black"/>
                </a:solidFill>
              </a:rPr>
              <a:t>. Routes should be identified with coordinating instructions. </a:t>
            </a:r>
            <a:r>
              <a:rPr lang="en-US" dirty="0">
                <a:solidFill>
                  <a:prstClr val="black"/>
                </a:solidFill>
              </a:rPr>
              <a:t>Identify resources, </a:t>
            </a:r>
            <a:r>
              <a:rPr lang="en-US" dirty="0" smtClean="0">
                <a:solidFill>
                  <a:prstClr val="black"/>
                </a:solidFill>
              </a:rPr>
              <a:t>personnel, supplies </a:t>
            </a:r>
            <a:r>
              <a:rPr lang="en-US" dirty="0">
                <a:solidFill>
                  <a:prstClr val="black"/>
                </a:solidFill>
              </a:rPr>
              <a:t>and timeline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965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292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Cory, Robert B MSG MIL USA TRADOC</dc:creator>
  <cp:lastModifiedBy>Cory, Robert B MSG MIL USA TRADOC</cp:lastModifiedBy>
  <cp:revision>9</cp:revision>
  <dcterms:created xsi:type="dcterms:W3CDTF">2018-08-13T15:09:34Z</dcterms:created>
  <dcterms:modified xsi:type="dcterms:W3CDTF">2018-08-13T16:25:36Z</dcterms:modified>
</cp:coreProperties>
</file>